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99A6C-6A20-46FB-9731-BBAB3F348561}" type="datetimeFigureOut">
              <a:rPr lang="en-US" smtClean="0"/>
              <a:t>8/6/2010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151FE-95B8-42BF-A29B-1CCF4DEEA9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EDL695_school_information_presentation_summer2_2010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iker.com/data_base.html#features" TargetMode="External"/><Relationship Id="rId2" Type="http://schemas.openxmlformats.org/officeDocument/2006/relationships/hyperlink" Target="http://www.pearsonschoolsystems.com/products/powerschool/feature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en-US" dirty="0" smtClean="0"/>
              <a:t>Student Information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19400"/>
            <a:ext cx="6400800" cy="1752600"/>
          </a:xfrm>
        </p:spPr>
        <p:txBody>
          <a:bodyPr/>
          <a:lstStyle/>
          <a:p>
            <a:r>
              <a:rPr lang="en-US" dirty="0" err="1" smtClean="0"/>
              <a:t>PowerSchool</a:t>
            </a:r>
            <a:r>
              <a:rPr lang="en-US" dirty="0" smtClean="0"/>
              <a:t> &amp; Administrator’s Plus</a:t>
            </a:r>
          </a:p>
          <a:p>
            <a:r>
              <a:rPr lang="en-US" dirty="0" smtClean="0"/>
              <a:t>Chris </a:t>
            </a:r>
            <a:r>
              <a:rPr lang="en-US" dirty="0" err="1" smtClean="0"/>
              <a:t>Wermuth</a:t>
            </a:r>
            <a:r>
              <a:rPr lang="en-US" dirty="0" smtClean="0"/>
              <a:t> &amp; Anne </a:t>
            </a:r>
            <a:r>
              <a:rPr lang="en-US" dirty="0" err="1" smtClean="0"/>
              <a:t>Bilko</a:t>
            </a:r>
            <a:endParaRPr lang="en-US" dirty="0"/>
          </a:p>
        </p:txBody>
      </p:sp>
      <p:pic>
        <p:nvPicPr>
          <p:cNvPr id="13314" name="Picture 2" descr="Rediker Software - Schools Administrative Software - Student Information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5255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3353" t="12500" r="15461" b="31250"/>
          <a:stretch>
            <a:fillRect/>
          </a:stretch>
        </p:blipFill>
        <p:spPr bwMode="auto">
          <a:xfrm>
            <a:off x="1828800" y="4312127"/>
            <a:ext cx="5730524" cy="25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Click here to view the info table!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PowerSchool</a:t>
            </a:r>
            <a:r>
              <a:rPr lang="en-US" dirty="0" smtClean="0">
                <a:hlinkClick r:id="rId2"/>
              </a:rPr>
              <a:t> features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Administrator’s Plus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PowerSchool</a:t>
            </a:r>
            <a:r>
              <a:rPr lang="en-US" dirty="0" smtClean="0"/>
              <a:t> Screen Snapshot</a:t>
            </a:r>
            <a:endParaRPr lang="en-US" dirty="0"/>
          </a:p>
        </p:txBody>
      </p:sp>
      <p:pic>
        <p:nvPicPr>
          <p:cNvPr id="4" name="Content Placeholder 3" descr="PowerTeacher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018" y="1600200"/>
            <a:ext cx="6231963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Administrator’s Plus Screenshot </a:t>
            </a:r>
            <a:endParaRPr lang="en-US" dirty="0"/>
          </a:p>
        </p:txBody>
      </p:sp>
      <p:pic>
        <p:nvPicPr>
          <p:cNvPr id="6" name="Content Placeholder 5" descr="Edline-student_demographic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1810544"/>
            <a:ext cx="4762500" cy="41052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36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Student Information Systems</vt:lpstr>
      <vt:lpstr>Compare &amp; Contrast</vt:lpstr>
      <vt:lpstr>Online Information</vt:lpstr>
      <vt:lpstr>PowerSchool Screen Snapshot</vt:lpstr>
      <vt:lpstr>Administrator’s Plus Screenshot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Information Systems</dc:title>
  <dc:creator>Chris</dc:creator>
  <cp:lastModifiedBy>Chris</cp:lastModifiedBy>
  <cp:revision>5</cp:revision>
  <dcterms:created xsi:type="dcterms:W3CDTF">2010-08-06T17:19:06Z</dcterms:created>
  <dcterms:modified xsi:type="dcterms:W3CDTF">2010-08-06T18:13:49Z</dcterms:modified>
</cp:coreProperties>
</file>